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69" r:id="rId4"/>
    <p:sldId id="271" r:id="rId5"/>
    <p:sldId id="270" r:id="rId6"/>
    <p:sldId id="272" r:id="rId7"/>
    <p:sldId id="273" r:id="rId8"/>
    <p:sldId id="274" r:id="rId9"/>
    <p:sldId id="275" r:id="rId10"/>
    <p:sldId id="276" r:id="rId11"/>
    <p:sldId id="277" r:id="rId12"/>
    <p:sldId id="27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00999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394" autoAdjust="0"/>
  </p:normalViewPr>
  <p:slideViewPr>
    <p:cSldViewPr>
      <p:cViewPr varScale="1">
        <p:scale>
          <a:sx n="87" d="100"/>
          <a:sy n="87" d="100"/>
        </p:scale>
        <p:origin x="96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10862-8DD7-4F4F-9FDA-625CD4B605E4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975827-474F-445A-8AA6-C1A3F6D35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306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975827-474F-445A-8AA6-C1A3F6D35E5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580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D1991-DA3E-4AB2-B364-8A41858AE4A6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D4C4F-1C1B-4976-A0E1-3A5EFC63C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290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D1991-DA3E-4AB2-B364-8A41858AE4A6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D4C4F-1C1B-4976-A0E1-3A5EFC63C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348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D1991-DA3E-4AB2-B364-8A41858AE4A6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D4C4F-1C1B-4976-A0E1-3A5EFC63C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522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D1991-DA3E-4AB2-B364-8A41858AE4A6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D4C4F-1C1B-4976-A0E1-3A5EFC63C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392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D1991-DA3E-4AB2-B364-8A41858AE4A6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D4C4F-1C1B-4976-A0E1-3A5EFC63C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185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D1991-DA3E-4AB2-B364-8A41858AE4A6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D4C4F-1C1B-4976-A0E1-3A5EFC63C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712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D1991-DA3E-4AB2-B364-8A41858AE4A6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D4C4F-1C1B-4976-A0E1-3A5EFC63C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340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D1991-DA3E-4AB2-B364-8A41858AE4A6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D4C4F-1C1B-4976-A0E1-3A5EFC63C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385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D1991-DA3E-4AB2-B364-8A41858AE4A6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D4C4F-1C1B-4976-A0E1-3A5EFC63C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305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D1991-DA3E-4AB2-B364-8A41858AE4A6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D4C4F-1C1B-4976-A0E1-3A5EFC63C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654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D1991-DA3E-4AB2-B364-8A41858AE4A6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D4C4F-1C1B-4976-A0E1-3A5EFC63C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513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D1991-DA3E-4AB2-B364-8A41858AE4A6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D4C4F-1C1B-4976-A0E1-3A5EFC63C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08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3"/>
            <a:ext cx="8208912" cy="65527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626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http://tksever.ulcraft.com/uploads/s/c/x/v/cxvdqtni2teg/img/full_nTcxxle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132856"/>
            <a:ext cx="6006580" cy="375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548680"/>
            <a:ext cx="64807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Продукция животноводства после применения препаратов Моноспорин и Пролам используется без ограничений </a:t>
            </a:r>
          </a:p>
        </p:txBody>
      </p:sp>
    </p:spTree>
    <p:extLst>
      <p:ext uri="{BB962C8B-B14F-4D97-AF65-F5344CB8AC3E}">
        <p14:creationId xmlns:p14="http://schemas.microsoft.com/office/powerpoint/2010/main" val="341386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20570" y="516245"/>
            <a:ext cx="5904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Стоимость препаратов Моноспорин и Пролам </a:t>
            </a:r>
            <a:endParaRPr lang="ru-RU" sz="2000" dirty="0" smtClean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dirty="0" err="1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г.Тимашевск</a:t>
            </a:r>
            <a:r>
              <a:rPr lang="ru-RU" sz="2000" dirty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Краснодарского края: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0390" y="2842660"/>
            <a:ext cx="32403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Моноспорин 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520 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руб./литр</a:t>
            </a:r>
          </a:p>
          <a:p>
            <a:endParaRPr lang="ru-RU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Пролам 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112 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руб./литр</a:t>
            </a:r>
            <a:endParaRPr lang="ru-RU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862" y="1594229"/>
            <a:ext cx="5006967" cy="3850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6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707" y="0"/>
            <a:ext cx="4937565" cy="6801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173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895982"/>
            <a:ext cx="8083710" cy="45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260648"/>
            <a:ext cx="937423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700" dirty="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Компания «</a:t>
            </a:r>
            <a:r>
              <a:rPr lang="ru-RU" sz="2700" dirty="0" err="1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Биотехагро</a:t>
            </a:r>
            <a:r>
              <a:rPr lang="ru-RU" sz="2700" dirty="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- </a:t>
            </a:r>
            <a:r>
              <a:rPr lang="ru-RU" sz="2700" dirty="0" err="1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регистрант</a:t>
            </a:r>
            <a:r>
              <a:rPr lang="ru-RU" sz="2700" dirty="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производитель </a:t>
            </a:r>
          </a:p>
          <a:p>
            <a:pPr algn="ctr"/>
            <a:r>
              <a:rPr lang="ru-RU" sz="2700" dirty="0" err="1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пробиотических</a:t>
            </a:r>
            <a:r>
              <a:rPr lang="ru-RU" sz="2700" dirty="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ветеринарных препаратов </a:t>
            </a:r>
          </a:p>
          <a:p>
            <a:pPr algn="ctr"/>
            <a:r>
              <a:rPr lang="ru-RU" sz="2700" dirty="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«Моноспорин» и «Пролам»</a:t>
            </a:r>
            <a:endParaRPr lang="ru-RU" sz="2700" dirty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88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 bwMode="auto">
          <a:xfrm rot="16200000">
            <a:off x="-1977405" y="1774051"/>
            <a:ext cx="6880826" cy="3287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06543" y="0"/>
            <a:ext cx="6055665" cy="6858000"/>
          </a:xfrm>
          <a:prstGeom prst="rect">
            <a:avLst/>
          </a:prstGeom>
          <a:noFill/>
          <a:ln w="28575">
            <a:solidFill>
              <a:srgbClr val="0099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31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5607"/>
            <a:ext cx="8208912" cy="6971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Пробиотик Моноспорин</a:t>
            </a:r>
          </a:p>
          <a:p>
            <a:pPr algn="ctr"/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Регистрационное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удостоверение лекарственного препарата для ветеринарного применения 02-1-26.13-1668 №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ПВР-1-4.7/02/02099 </a:t>
            </a:r>
          </a:p>
          <a:p>
            <a:pPr algn="ctr"/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СТО ТУ 74267440-0002-2013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ctr"/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Дипломант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серебряный призер </a:t>
            </a:r>
          </a:p>
          <a:p>
            <a:pPr algn="ctr"/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8-й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Российской агропромышленной выставки 2006 года «Золотая осень»</a:t>
            </a:r>
          </a:p>
          <a:p>
            <a:pPr algn="ctr"/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Оздоравливающие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свойства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пробиотиков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заключаются в антагонистической активности против патогенных микробов и их метаболитов, в создании благоприятных условий для микрофлоры желудочно-кишечного тракта и снабжении организма животных биологически активными веществами, повышающими конвертируемость корма, улучшающими процессы жизнедеятельности и иммунный статус, нейтрализующими поступающие с кормом токсины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Назначение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Моноспорина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Промышленно ценный штамм </a:t>
            </a:r>
            <a:r>
              <a:rPr lang="ru-RU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Bacillus</a:t>
            </a:r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subtilis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- основа препарата - обладает высокими антагонистическими свойствами в отношении возбудителей кишечных инфекций: грамотрицательных представителей родов </a:t>
            </a:r>
            <a:r>
              <a:rPr lang="ru-RU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Klebsiella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Escherichia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Salmonella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Proteus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Pseudomonas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; грамположительных </a:t>
            </a:r>
            <a:r>
              <a:rPr lang="ru-RU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Staphylococcus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Streptococcus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Препарат хорошо уживается с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нормофлорой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кишечника и стимулирует ее рост.</a:t>
            </a:r>
          </a:p>
          <a:p>
            <a:pPr algn="just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Моноспорин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улучшает усвояемость корма и повышает прирост живой массы. </a:t>
            </a:r>
            <a:r>
              <a:rPr lang="ru-RU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Bacillus</a:t>
            </a:r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subtilis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разлагает сахарозу, мальтозу, глюкозу, продуцируют каталазу,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эндоглюконазу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и другие ферменты (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целлюлазу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целлобиазу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пектиназу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), участвующие в расщеплении целлюлозы и пектиновых веществ. Стимулируют развитие кишечных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целлюлозолитических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руминококков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лактобацилл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гидролизует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крахмал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Препарат повышает сохранность молодняка и увеличивает продуктивность животных, активирует обмен веществ в организме животных, стимулирует синтез аминокислот и витаминов, подавляет патогенную микрофлору, усиливает неспецифический иммунитет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Препарат является эффективной альтернативой антибиотикам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Моноспорин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благодаря высокой активности в подавлении патогенов, может применяться в качестве как превентивного (профилактического), так и терапевтического (лечебного) средства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Препарат безопасен для животных при передозировках, при этом продукты животноводства используются без ограничений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120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284182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41829" y="0"/>
            <a:ext cx="6302171" cy="6858000"/>
          </a:xfrm>
          <a:prstGeom prst="rect">
            <a:avLst/>
          </a:prstGeom>
          <a:noFill/>
          <a:ln w="28575">
            <a:solidFill>
              <a:srgbClr val="0099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58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712" y="188640"/>
            <a:ext cx="8424936" cy="626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Пробиотик</a:t>
            </a:r>
            <a:r>
              <a:rPr lang="ru-RU" sz="2400" dirty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Пролам</a:t>
            </a:r>
            <a:endParaRPr lang="ru-RU" sz="2400" dirty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ct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Номер регистрационного удостоверения 02-1-13.15-2960 №ПВР-1-4.0/02558</a:t>
            </a:r>
          </a:p>
          <a:p>
            <a:pPr algn="ct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ct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(СТО ТУ 74267440-0006-2014)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Пролам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- это жидкий препарат, который состоит из микробной массы микроорганизмов </a:t>
            </a:r>
            <a:r>
              <a:rPr lang="ru-RU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Lactobacillus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delbrueckii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subsp.bulgaricus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Bacillus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sporothermodurans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43c, </a:t>
            </a:r>
            <a:r>
              <a:rPr lang="ru-RU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Lactococcus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lactis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subsp.lactis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57</a:t>
            </a:r>
            <a:r>
              <a:rPr lang="ru-RU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Lactococcus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lactis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subsp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Lactis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170</a:t>
            </a:r>
            <a:r>
              <a:rPr lang="ru-RU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-5, </a:t>
            </a:r>
            <a:r>
              <a:rPr lang="ru-RU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Bifidobacterium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animalis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  <a:r>
              <a:rPr lang="ru-RU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сыворотки молочной, кукурузного экстракта и воды (93,7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%).</a:t>
            </a: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Предназначен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Пролам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для профилактики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дисбактериозов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и повышения естественной резистентности сельскохозяйственных животных, для нормализации деятельности желудочно-кишечного тракта, стимуляции обменных процессов в организме, повышения усвояемости кормов.</a:t>
            </a:r>
          </a:p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Микроорганизмы и их метаболиты, вошедшие в состав препарата, создают благоприятную микрофлору желудочно-кишечного тракта и снабжают организм животных биологически активными веществами, повышающими конвертируемость корма, улучшающими процессы жизнедеятельности и повышающими неспецифический иммунный статус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Пробиотический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препарат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Пролам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обладает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амилолетической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активностью, при сбраживании углеводов корма продуцирует молочную и уксусную кислоты, этанол, комплекс бактерицидов, ингибирующих бактерии родов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Staphylococcus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Micrococcus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Streptococcus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Salmonella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другие патогены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Препарат хорошо работает в преддверии и в периоды стрессовых ситуаций, до и после приема антибиотиков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Препарат безопасен для животных при передозировках, при этом сохраняет продукты животноводства безопасными для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370596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02452" y="3520867"/>
            <a:ext cx="2230454" cy="2179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332656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Схема выпойки пробиотиков Моноспорин и Пролам </a:t>
            </a:r>
            <a:endParaRPr lang="ru-RU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поросятам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возраста 25-77 дней </a:t>
            </a:r>
            <a:endParaRPr lang="ru-RU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целью профилактики дисбактериозов, микотоксикозов, </a:t>
            </a:r>
            <a:endParaRPr lang="ru-RU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укрепления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иммунитета и улучшения конверсии корма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6506" y="3429000"/>
            <a:ext cx="628975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Моноспорин выпаивать в дозе 2 мл на голову в день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Пролам выпаивать с 25 по 59 дни в дозе 3 мл на голову в день, с 67 по 73 дни в дозе 5 мл на голову в день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Препарат Моноспорин и Пролам выпаивать через систему поения поросят с помощью насоса-дозатора в течение не более 3-х часов. Препараты в систему поения можно подавать в чистом виде, либо предварительно растворяя в питьевой воде, учитывая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производительность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насоса-дозатора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Препараты Моноспорин и Пролам можно смешивать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выпаивать одновременно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44486"/>
              </p:ext>
            </p:extLst>
          </p:nvPr>
        </p:nvGraphicFramePr>
        <p:xfrm>
          <a:off x="964193" y="1772816"/>
          <a:ext cx="7215614" cy="12928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8864"/>
                <a:gridCol w="1234596"/>
                <a:gridCol w="1234596"/>
                <a:gridCol w="1234596"/>
                <a:gridCol w="1342962"/>
              </a:tblGrid>
              <a:tr h="5137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Пробиотик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9999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Дни выпойки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96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Моноспорин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9999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25-27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9999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9999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9999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9999">
                        <a:alpha val="38000"/>
                      </a:srgbClr>
                    </a:solidFill>
                  </a:tcPr>
                </a:tc>
              </a:tr>
              <a:tr h="2696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Пролам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9999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25-31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9999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39-45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9999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53-59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9999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67-73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9999">
                        <a:alpha val="38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935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451" y="1714726"/>
            <a:ext cx="3429021" cy="3606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6269" y="1471125"/>
            <a:ext cx="478836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применении пробиотиков Моноспорин и Пролам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 целью лечения дисбактериозов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у поросят суточные дозировки увеличиваются в 2-3 раза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 Моноспорин – 4-6 мл/гол в день;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 Пролам – 6-10 мл/гол в день.</a:t>
            </a:r>
          </a:p>
          <a:p>
            <a:pPr algn="just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Препараты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смешиваются 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единоразово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 день выпаиваются в течении не более 3-х часов в те дни, когда фиксируется дисбактериоз.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19872" y="382038"/>
            <a:ext cx="25825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практики:</a:t>
            </a:r>
            <a:endParaRPr lang="ru-RU" sz="3200" dirty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43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skniig.ru/themes/123/images/top1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5536" y="332655"/>
            <a:ext cx="2424576" cy="1419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91880" y="332656"/>
            <a:ext cx="43209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</a:t>
            </a:r>
            <a:r>
              <a:rPr lang="ru-RU" sz="2400" dirty="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ГНУ </a:t>
            </a:r>
            <a:r>
              <a:rPr lang="ru-RU" sz="2400" dirty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СКНИИЖ </a:t>
            </a:r>
            <a:r>
              <a:rPr lang="ru-RU" sz="2400" dirty="0" err="1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Россельхозакадемии</a:t>
            </a:r>
            <a:r>
              <a:rPr lang="ru-RU" sz="2400" dirty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916832"/>
            <a:ext cx="4572000" cy="427809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Применение пробиотиков Моноспорин и Пролам на поросятах на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доращивании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в профилактических целях повышает среднесуточные приросты на 13-19%, а сохранность до 7% против уровня контрольных животных. Показатели естественной резистентности (бактерицидная и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лизоцимная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активность) на 30 и 60 сутки применения пробиотиков повышается до 6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%.</a:t>
            </a:r>
          </a:p>
          <a:p>
            <a:pPr algn="just"/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Расход кормов на единицу прироста поросят снижается на 5-11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%.</a:t>
            </a:r>
          </a:p>
          <a:p>
            <a:pPr algn="just"/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Рубль инвестиций в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пробиотики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Моноспорин и Пролам возвращается в среднем 5-ю - 9-ю рублями на дополнительных приростах и сохранности поросят</a:t>
            </a:r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12776"/>
            <a:ext cx="3619806" cy="5018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882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333</Words>
  <Application>Microsoft Office PowerPoint</Application>
  <PresentationFormat>Экран (4:3)</PresentationFormat>
  <Paragraphs>89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Артём Калашников</cp:lastModifiedBy>
  <cp:revision>28</cp:revision>
  <dcterms:created xsi:type="dcterms:W3CDTF">2018-05-30T10:43:52Z</dcterms:created>
  <dcterms:modified xsi:type="dcterms:W3CDTF">2020-09-08T09:44:24Z</dcterms:modified>
</cp:coreProperties>
</file>